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56" r:id="rId3"/>
    <p:sldId id="257" r:id="rId4"/>
    <p:sldId id="260" r:id="rId5"/>
    <p:sldId id="258" r:id="rId6"/>
    <p:sldId id="267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BF7A6-7C95-433E-9369-56EE6CEC2F40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C336B-E858-46AD-BC6E-100C258F7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C336B-E858-46AD-BC6E-100C258F7AF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CE74-4E97-4B62-8300-22F73A257906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AB7C-046F-4C61-9B7B-6EB98C280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CE74-4E97-4B62-8300-22F73A257906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AB7C-046F-4C61-9B7B-6EB98C280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CE74-4E97-4B62-8300-22F73A257906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AB7C-046F-4C61-9B7B-6EB98C280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CE74-4E97-4B62-8300-22F73A257906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AB7C-046F-4C61-9B7B-6EB98C280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CE74-4E97-4B62-8300-22F73A257906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AB7C-046F-4C61-9B7B-6EB98C280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CE74-4E97-4B62-8300-22F73A257906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AB7C-046F-4C61-9B7B-6EB98C280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CE74-4E97-4B62-8300-22F73A257906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AB7C-046F-4C61-9B7B-6EB98C280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CE74-4E97-4B62-8300-22F73A257906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AB7C-046F-4C61-9B7B-6EB98C280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CE74-4E97-4B62-8300-22F73A257906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AB7C-046F-4C61-9B7B-6EB98C280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CE74-4E97-4B62-8300-22F73A257906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AB7C-046F-4C61-9B7B-6EB98C280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CE74-4E97-4B62-8300-22F73A257906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AB7C-046F-4C61-9B7B-6EB98C280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4CE74-4E97-4B62-8300-22F73A257906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3AB7C-046F-4C61-9B7B-6EB98C280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GA%20NAM%20HOC%202015-2016\Nghe%20English%206-%20Unit%203\Unit%203-%20Gatting%20started%20-%203.mp3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GA%20NAM%20HOC%202015-2016\Nghe%20English%206-%20Unit%203\Unit%203-%20Getting%20started-%201.mp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4600" y="4876800"/>
            <a:ext cx="4038600" cy="1447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our class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228600"/>
            <a:ext cx="4805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Lucky number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447800"/>
            <a:ext cx="3048000" cy="533400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Pass the pen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1447800"/>
            <a:ext cx="3048000" cy="533400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2667000"/>
            <a:ext cx="3048000" cy="533400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 the chair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2037472"/>
            <a:ext cx="3048000" cy="533400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urn on the lights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4172" y="2035124"/>
            <a:ext cx="3048000" cy="533400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667000"/>
            <a:ext cx="3048000" cy="533400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2633004"/>
            <a:ext cx="3048000" cy="533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ave a picnic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0600" y="2057400"/>
            <a:ext cx="3048000" cy="533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lay outside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4800" y="1447800"/>
            <a:ext cx="3048000" cy="533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isten to music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4800" y="1427872"/>
            <a:ext cx="3048000" cy="533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2057400"/>
            <a:ext cx="3048000" cy="533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2667000"/>
            <a:ext cx="3048000" cy="533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" y="4037436"/>
            <a:ext cx="533400" cy="533400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600" y="5257800"/>
            <a:ext cx="533400" cy="533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4113636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Ask for help 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 you ______________ please?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2600" y="5291796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Make a suggestion: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Would you like to __________?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14800" y="3276600"/>
            <a:ext cx="3048000" cy="533400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LUCKY NUNBER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0600" y="3276600"/>
            <a:ext cx="3048000" cy="533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LUCKY NUNBER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84740" y="3276600"/>
            <a:ext cx="3048000" cy="533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14800" y="3276600"/>
            <a:ext cx="3048000" cy="533400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0" y="4648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Yes, sure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19600" y="57912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Yes, I’d love to. / Sorry, I can’t.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2" grpId="0" animBg="1"/>
      <p:bldP spid="11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Make 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REQUEST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 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SUGGESTION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these situations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ardimage_4148334_11273551613510955626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0"/>
            <a:ext cx="6324600" cy="4114799"/>
          </a:xfrm>
          <a:prstGeom prst="rect">
            <a:avLst/>
          </a:prstGeom>
        </p:spPr>
      </p:pic>
      <p:pic>
        <p:nvPicPr>
          <p:cNvPr id="6" name="Picture 5" descr="cc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47800"/>
            <a:ext cx="6553200" cy="4572000"/>
          </a:xfrm>
          <a:prstGeom prst="rect">
            <a:avLst/>
          </a:prstGeom>
        </p:spPr>
      </p:pic>
      <p:pic>
        <p:nvPicPr>
          <p:cNvPr id="7" name="Picture 6" descr="col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371600"/>
            <a:ext cx="6604000" cy="4953000"/>
          </a:xfrm>
          <a:prstGeom prst="rect">
            <a:avLst/>
          </a:prstGeom>
        </p:spPr>
      </p:pic>
      <p:pic>
        <p:nvPicPr>
          <p:cNvPr id="8" name="Picture 7" descr="ho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676400"/>
            <a:ext cx="6096000" cy="4572000"/>
          </a:xfrm>
          <a:prstGeom prst="rect">
            <a:avLst/>
          </a:prstGeom>
        </p:spPr>
      </p:pic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1447800"/>
            <a:ext cx="6705600" cy="4789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0340" y="112544"/>
            <a:ext cx="868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Choose the adjectives in the box to complete the sentences.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76" y="762000"/>
            <a:ext cx="8534400" cy="830997"/>
          </a:xfrm>
          <a:prstGeom prst="rect">
            <a:avLst/>
          </a:prstGeom>
          <a:solidFill>
            <a:srgbClr val="66CC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alkative       clever         boring          creative            shy     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kind        confident          hard-working         friendly       funny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Unit 3- Gatting started -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905000"/>
            <a:ext cx="8458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Mina is very _____________. She likes to                            . She always has lots of                             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 is _____________. He likes to           his friends.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________________. He isn’t shy. He likes to                                  			    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 is very ___________. She’s,                                       ,                             		to friends.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 is ________. She                           things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8472" y="1919068"/>
            <a:ext cx="207704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draw pictures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810000" y="2286000"/>
            <a:ext cx="1459054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ew ideas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353928" y="2805332"/>
            <a:ext cx="74892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62000" y="3733800"/>
            <a:ext cx="2765501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eeting new people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029200" y="4196860"/>
            <a:ext cx="28956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always on the phone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950744" y="4549724"/>
            <a:ext cx="1261884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chatting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657600" y="5105400"/>
            <a:ext cx="1888659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nderstands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6553200" y="5071404"/>
            <a:ext cx="25908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uickly and easily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2667000" y="1919068"/>
            <a:ext cx="1296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creative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1995268" y="2785404"/>
            <a:ext cx="7841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kind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3200400" y="3276600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confident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2590800" y="4191000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talkative 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1752600" y="5071404"/>
            <a:ext cx="1039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clever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60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71897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(+)     S+ is / are / am + Adjective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express PERSONALITY, we use: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362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(- )     S+ is / are / am + NOT + Adjective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www.clker.com/cliparts/n/4/Q/F/M/H/purple-flowe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binhminhpc\Pictures\simple-flower-clip-art-3713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00200"/>
            <a:ext cx="4724400" cy="37719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76400" y="381000"/>
            <a:ext cx="5320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Friendship Flower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760508">
            <a:off x="2990905" y="1875038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Minh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kind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funny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609600"/>
            <a:ext cx="5791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HOMEWORK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438400"/>
            <a:ext cx="8001000" cy="21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Make 5 sentences with request.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Make 5 sentences with  suggestion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Make 5 sentences using “ be+ adjective” ( for personality)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438400"/>
            <a:ext cx="6147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Memorising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Game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h 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609601"/>
            <a:ext cx="7696200" cy="598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685800"/>
            <a:ext cx="6069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Unit 3- MY FRIENDS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524000"/>
            <a:ext cx="74841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Period 16: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Lesson 1- Getting started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 descr="4773394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4419600"/>
            <a:ext cx="2119658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28600"/>
            <a:ext cx="4005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NEW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WOrds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confident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209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shy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971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boring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810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talkative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1447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532" y="2223868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2971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uồn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tẻ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tẻ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3810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ay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5668" y="1538068"/>
            <a:ext cx="76200" cy="1184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25524" y="3069132"/>
            <a:ext cx="76200" cy="1184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10632" y="3882728"/>
            <a:ext cx="76200" cy="1184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h 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609601"/>
            <a:ext cx="7696200" cy="598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219200"/>
            <a:ext cx="8763000" cy="4539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Duong are having a __________.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Lucas _____________ picnic.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Lucas is a ________________dog.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Duong see ___________and ___________.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has __________ , and she has ______________.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evening, Mai and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are ________________.</a:t>
            </a:r>
          </a:p>
          <a:p>
            <a:pPr marL="342900" indent="-342900">
              <a:lnSpc>
                <a:spcPct val="150000"/>
              </a:lnSpc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8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Listen. Put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suitable word in each blank.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Unit 3- Getting started-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001000" y="304800"/>
            <a:ext cx="9144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1295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picnic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98706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ikes/ loves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5404" y="2618936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friendly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3276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0" y="3256672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3886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glasses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3886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black hair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538004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orking on their school project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80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8382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Making a request ( ask for help)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6764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Can you + V(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)……..?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286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Agree:      Yes, sure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352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Making a suggestion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191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Would you like + to V(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)……..?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4876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Agree:      Yes, I’d love to.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54102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Disagree:  Oh, sorry, I can’t.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3732" y="2771336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Disagree:   I’m sorry.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572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Put the words in the correct order:</a:t>
            </a:r>
          </a:p>
          <a:p>
            <a:endParaRPr lang="en-US" sz="32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8288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can/ pass/ the / please/ biscuits / you / me?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819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ure/ yes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1430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Making  and responding to a request.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2860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Can you pass me the biscuits please?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2766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Yes, sure.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886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Making  and responding to a suggestion.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572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sit down / like to / would / you?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5562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orry / oh / can’t / we.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50292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Would you like to sit down?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60198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Oh, sorry. We can’t.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485</Words>
  <Application>Microsoft Office PowerPoint</Application>
  <PresentationFormat>On-screen Show (4:3)</PresentationFormat>
  <Paragraphs>105</Paragraphs>
  <Slides>15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binhminhpc</dc:creator>
  <cp:lastModifiedBy>binhminhpc</cp:lastModifiedBy>
  <cp:revision>23</cp:revision>
  <dcterms:created xsi:type="dcterms:W3CDTF">2015-09-21T20:42:51Z</dcterms:created>
  <dcterms:modified xsi:type="dcterms:W3CDTF">2015-09-24T23:31:18Z</dcterms:modified>
</cp:coreProperties>
</file>